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CDE78C-D642-4A1D-9215-5D373CCCA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7758EA-37F9-449F-9981-FBB08CEA7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80E11F-CCAF-462F-A0AA-BED92C0B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002-8FB1-45FD-AE6A-68993A3D2006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738A70-4233-4C6E-A519-1564F6DB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6C1221-0C9E-4C51-8468-CC095713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EE4-1523-403D-B1EC-499736C3A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9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C6B397-8832-40CC-ABC3-9614CDE8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A87FD9-4B31-457A-9BA5-6B5FD7EE2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C83A91-3EB5-4BB4-86F3-EB82DE10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002-8FB1-45FD-AE6A-68993A3D2006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FCECC5-2BA7-4240-9433-F398300D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51D8F5-65AD-46D4-BB77-A3599AD1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EE4-1523-403D-B1EC-499736C3A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88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C73DA36-76AD-455A-9546-EBD4CEE75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5B149A-0856-425C-A8C4-1D25079E2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D64E51-E5BF-4E6E-A395-A2520097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002-8FB1-45FD-AE6A-68993A3D2006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799D7E-2509-47C7-A55B-31A1BBDD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E5C263-5C6A-470A-9A38-ACEA7BCF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EE4-1523-403D-B1EC-499736C3A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9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BCB678-AFBC-4CC0-A5C9-367D78AC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6CA853-0C07-411B-A9A2-5671146DD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E40492-4D20-43A6-8499-0D43021C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002-8FB1-45FD-AE6A-68993A3D2006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C145C8-04A2-422B-A43E-75A3739A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03AC79-EACC-4245-905E-61B770A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EE4-1523-403D-B1EC-499736C3A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52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C585E7-BDA7-4969-95D5-661680A2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1B57A79-CF86-462C-9C25-5AEE35DBD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9202EB-9014-424B-BC9E-EA2D158C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002-8FB1-45FD-AE6A-68993A3D2006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90C4BF-B5CD-44ED-B5D7-983B65C5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64154A-9D51-4C17-A2D5-34E6FB2C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EE4-1523-403D-B1EC-499736C3A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55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A393C8-1FCF-4F3B-AA53-47AACA8A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457CE2-D024-4ABA-9EB9-1F9741B6A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AFF7B5-8DD6-4C58-829A-AC1071945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F41E282-80DC-49B7-9FDB-4D6AA063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002-8FB1-45FD-AE6A-68993A3D2006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0E7A8A-9F68-4638-8FE4-75546456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C9CE9E-27D4-4870-8F2D-8DDE2F48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EE4-1523-403D-B1EC-499736C3A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44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183E1B-88DE-4814-AB1F-4AD80FD9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EA92C5-11F8-48E6-AE17-CD9C942E0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68C107-1ACC-4501-B6B3-BCEBD6346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8C962B0-0F6A-4D8F-AB91-79CB8E97D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03DE6D9-FCD8-40AD-AB52-E66B4F92A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B053649-AE29-45D1-9F4C-6F6413C5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002-8FB1-45FD-AE6A-68993A3D2006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AEB0993-4850-49BD-B0B1-D62D232C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C544FC6-ED8A-429D-9175-CAD3B53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EE4-1523-403D-B1EC-499736C3A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61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994603-0163-4C3A-A2D0-058000EF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F26069A-E864-4BD7-B824-6213A6A8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002-8FB1-45FD-AE6A-68993A3D2006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0087F58-ABF9-4169-972E-8633AD38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B125742-BDD6-4E69-A114-97A24DE8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EE4-1523-403D-B1EC-499736C3A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3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BBB00BF-A938-4C83-96D2-E224BB2A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002-8FB1-45FD-AE6A-68993A3D2006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E9C8076-5BF8-43F8-9656-CCCD4FC3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43988E-5953-45DF-A7D6-B4045C7D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EE4-1523-403D-B1EC-499736C3A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72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3AEE75-7434-44CF-B729-BE7111D2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B3BD60-B405-477C-892E-68278B1B1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C5628D-0DAF-478E-A40C-72F1A630B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61CE1CF-BC31-410A-936E-D02FC2F2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002-8FB1-45FD-AE6A-68993A3D2006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7D7ACA-488F-4713-9BB7-F82EBAE1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320DFD-1262-4CFC-88F8-5A040EF8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EE4-1523-403D-B1EC-499736C3A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96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0E4A31-1B92-43BB-8C23-2ACDA5D5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1A6A40B-3FBF-4EA6-B99D-7D6A8B796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F667E8-32C3-4419-8478-9982EA04C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6B435A-29A6-4998-8ED2-C36C8096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002-8FB1-45FD-AE6A-68993A3D2006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60179CE-CDCE-4D99-BC25-47E41CB2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AC86FA9-7576-46D2-AB71-6545A577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EE4-1523-403D-B1EC-499736C3A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08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BFBEBA1-4CCC-4FE7-B901-567935AD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E80C0D-B99F-49E6-99FF-20C611199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96ED24-E63C-427E-8C48-224E2B50C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F002-8FB1-45FD-AE6A-68993A3D2006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66E018-2CC0-42A8-8FF8-B0CD4C27D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785E4D-88AD-4C0C-B618-B2214A91D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BEE4-1523-403D-B1EC-499736C3A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16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978194-7756-4FA3-9C2F-687CE19B7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122363"/>
            <a:ext cx="9144000" cy="2387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C1C3155-6DBA-4B34-A9BD-C96E7C759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3602038"/>
            <a:ext cx="9144000" cy="1655762"/>
          </a:xfrm>
        </p:spPr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468B14-9B5F-4346-A25C-CFC157CF6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7000"/>
            <a:ext cx="12013323" cy="636926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D564BBF-CE9B-4895-BF9E-4E6B751F20E5}"/>
              </a:ext>
            </a:extLst>
          </p:cNvPr>
          <p:cNvSpPr/>
          <p:nvPr/>
        </p:nvSpPr>
        <p:spPr>
          <a:xfrm>
            <a:off x="9275379" y="197000"/>
            <a:ext cx="1912883" cy="622807"/>
          </a:xfrm>
          <a:prstGeom prst="rect">
            <a:avLst/>
          </a:prstGeom>
          <a:solidFill>
            <a:srgbClr val="FFFF00">
              <a:alpha val="29000"/>
            </a:srgbClr>
          </a:solidFill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96526C-15F7-446F-B817-A7CA43450E71}"/>
              </a:ext>
            </a:extLst>
          </p:cNvPr>
          <p:cNvSpPr/>
          <p:nvPr/>
        </p:nvSpPr>
        <p:spPr>
          <a:xfrm>
            <a:off x="6532180" y="3263461"/>
            <a:ext cx="1492469" cy="1873538"/>
          </a:xfrm>
          <a:prstGeom prst="rect">
            <a:avLst/>
          </a:prstGeom>
          <a:solidFill>
            <a:srgbClr val="FFFF00">
              <a:alpha val="29000"/>
            </a:srgbClr>
          </a:solidFill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DC0873F-8AD1-428D-B43B-F2C42B56CA61}"/>
              </a:ext>
            </a:extLst>
          </p:cNvPr>
          <p:cNvSpPr/>
          <p:nvPr/>
        </p:nvSpPr>
        <p:spPr>
          <a:xfrm>
            <a:off x="26277" y="701495"/>
            <a:ext cx="725214" cy="549235"/>
          </a:xfrm>
          <a:prstGeom prst="rect">
            <a:avLst/>
          </a:prstGeom>
          <a:solidFill>
            <a:srgbClr val="FFFF00">
              <a:alpha val="29000"/>
            </a:srgbClr>
          </a:solidFill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DA04755-29C1-4AF9-A680-F04D6B7A100D}"/>
              </a:ext>
            </a:extLst>
          </p:cNvPr>
          <p:cNvSpPr/>
          <p:nvPr/>
        </p:nvSpPr>
        <p:spPr>
          <a:xfrm>
            <a:off x="557049" y="430924"/>
            <a:ext cx="388883" cy="3888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5AB53FE5-0270-4ACF-A12B-7A9E38D87E06}"/>
              </a:ext>
            </a:extLst>
          </p:cNvPr>
          <p:cNvSpPr/>
          <p:nvPr/>
        </p:nvSpPr>
        <p:spPr>
          <a:xfrm>
            <a:off x="10930759" y="-52552"/>
            <a:ext cx="388883" cy="3888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E60608A-41CE-4159-B403-B82BB0F280ED}"/>
              </a:ext>
            </a:extLst>
          </p:cNvPr>
          <p:cNvSpPr/>
          <p:nvPr/>
        </p:nvSpPr>
        <p:spPr>
          <a:xfrm>
            <a:off x="7864804" y="3069020"/>
            <a:ext cx="388883" cy="3888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800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와이드스크린</PresentationFormat>
  <Paragraphs>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d1591</dc:creator>
  <cp:lastModifiedBy>USER</cp:lastModifiedBy>
  <cp:revision>1</cp:revision>
  <dcterms:created xsi:type="dcterms:W3CDTF">2021-10-08T14:28:52Z</dcterms:created>
  <dcterms:modified xsi:type="dcterms:W3CDTF">2021-10-11T02:07:23Z</dcterms:modified>
</cp:coreProperties>
</file>