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CDE78C-D642-4A1D-9215-5D373CCCA7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37758EA-37F9-449F-9981-FBB08CEA78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080E11F-CCAF-462F-A0AA-BED92C0B3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8F002-8FB1-45FD-AE6A-68993A3D2006}" type="datetimeFigureOut">
              <a:rPr lang="ko-KR" altLang="en-US" smtClean="0"/>
              <a:t>2021-10-11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6738A70-4233-4C6E-A519-1564F6DB4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D6C1221-0C9E-4C51-8468-CC0957139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BEE4-1523-403D-B1EC-499736C3AE0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8954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2C6B397-8832-40CC-ABC3-9614CDE83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2A87FD9-4B31-457A-9BA5-6B5FD7EE21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DC83A91-3EB5-4BB4-86F3-EB82DE10B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8F002-8FB1-45FD-AE6A-68993A3D2006}" type="datetimeFigureOut">
              <a:rPr lang="ko-KR" altLang="en-US" smtClean="0"/>
              <a:t>2021-10-11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FCECC5-2BA7-4240-9433-F398300DD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951D8F5-65AD-46D4-BB77-A3599AD19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BEE4-1523-403D-B1EC-499736C3AE0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4888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DC73DA36-76AD-455A-9546-EBD4CEE757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E5B149A-0856-425C-A8C4-1D25079E23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DD64E51-E5BF-4E6E-A395-A2520097A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8F002-8FB1-45FD-AE6A-68993A3D2006}" type="datetimeFigureOut">
              <a:rPr lang="ko-KR" altLang="en-US" smtClean="0"/>
              <a:t>2021-10-11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F799D7E-2509-47C7-A55B-31A1BBDD3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3E5C263-5C6A-470A-9A38-ACEA7BCF7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BEE4-1523-403D-B1EC-499736C3AE0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093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BBCB678-AFBC-4CC0-A5C9-367D78AC5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86CA853-0C07-411B-A9A2-5671146DD5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1E40492-4D20-43A6-8499-0D43021CE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8F002-8FB1-45FD-AE6A-68993A3D2006}" type="datetimeFigureOut">
              <a:rPr lang="ko-KR" altLang="en-US" smtClean="0"/>
              <a:t>2021-10-11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0C145C8-04A2-422B-A43E-75A3739AA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E03AC79-EACC-4245-905E-61B770A7D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BEE4-1523-403D-B1EC-499736C3AE0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1523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6C585E7-BDA7-4969-95D5-661680A29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1B57A79-CF86-462C-9C25-5AEE35DBD8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A9202EB-9014-424B-BC9E-EA2D158C2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8F002-8FB1-45FD-AE6A-68993A3D2006}" type="datetimeFigureOut">
              <a:rPr lang="ko-KR" altLang="en-US" smtClean="0"/>
              <a:t>2021-10-11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090C4BF-B5CD-44ED-B5D7-983B65C5D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764154A-9D51-4C17-A2D5-34E6FB2CE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BEE4-1523-403D-B1EC-499736C3AE0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3554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7A393C8-1FCF-4F3B-AA53-47AACA8A1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8457CE2-D024-4ABA-9EB9-1F9741B6A9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4AFF7B5-8DD6-4C58-829A-AC1071945A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F41E282-80DC-49B7-9FDB-4D6AA063E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8F002-8FB1-45FD-AE6A-68993A3D2006}" type="datetimeFigureOut">
              <a:rPr lang="ko-KR" altLang="en-US" smtClean="0"/>
              <a:t>2021-10-11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F0E7A8A-9F68-4638-8FE4-75546456C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CC9CE9E-27D4-4870-8F2D-8DDE2F487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BEE4-1523-403D-B1EC-499736C3AE0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1443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A183E1B-88DE-4814-AB1F-4AD80FD9D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BEA92C5-11F8-48E6-AE17-CD9C942E06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368C107-1ACC-4501-B6B3-BCEBD63460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58C962B0-0F6A-4D8F-AB91-79CB8E97DB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503DE6D9-FCD8-40AD-AB52-E66B4F92A1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6B053649-AE29-45D1-9F4C-6F6413C51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8F002-8FB1-45FD-AE6A-68993A3D2006}" type="datetimeFigureOut">
              <a:rPr lang="ko-KR" altLang="en-US" smtClean="0"/>
              <a:t>2021-10-11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1AEB0993-4850-49BD-B0B1-D62D232CA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4C544FC6-ED8A-429D-9175-CAD3B53A0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BEE4-1523-403D-B1EC-499736C3AE0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3616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994603-0163-4C3A-A2D0-058000EF6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F26069A-E864-4BD7-B824-6213A6A89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8F002-8FB1-45FD-AE6A-68993A3D2006}" type="datetimeFigureOut">
              <a:rPr lang="ko-KR" altLang="en-US" smtClean="0"/>
              <a:t>2021-10-11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F0087F58-ABF9-4169-972E-8633AD384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CB125742-BDD6-4E69-A114-97A24DE82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BEE4-1523-403D-B1EC-499736C3AE0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932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FBBB00BF-A938-4C83-96D2-E224BB2AD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8F002-8FB1-45FD-AE6A-68993A3D2006}" type="datetimeFigureOut">
              <a:rPr lang="ko-KR" altLang="en-US" smtClean="0"/>
              <a:t>2021-10-11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8E9C8076-5BF8-43F8-9656-CCCD4FC32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B43988E-5953-45DF-A7D6-B4045C7D0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BEE4-1523-403D-B1EC-499736C3AE0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6724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D3AEE75-7434-44CF-B729-BE7111D27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8B3BD60-B405-477C-892E-68278B1B1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7C5628D-0DAF-478E-A40C-72F1A630BA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61CE1CF-BC31-410A-936E-D02FC2F22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8F002-8FB1-45FD-AE6A-68993A3D2006}" type="datetimeFigureOut">
              <a:rPr lang="ko-KR" altLang="en-US" smtClean="0"/>
              <a:t>2021-10-11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87D7ACA-488F-4713-9BB7-F82EBAE1C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5320DFD-1262-4CFC-88F8-5A040EF8D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BEE4-1523-403D-B1EC-499736C3AE0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4961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60E4A31-1B92-43BB-8C23-2ACDA5D52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1A6A40B-3FBF-4EA6-B99D-7D6A8B7963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0F667E8-32C3-4419-8478-9982EA04C3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96B435A-29A6-4998-8ED2-C36C8096B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8F002-8FB1-45FD-AE6A-68993A3D2006}" type="datetimeFigureOut">
              <a:rPr lang="ko-KR" altLang="en-US" smtClean="0"/>
              <a:t>2021-10-11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60179CE-CDCE-4D99-BC25-47E41CB29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AC86FA9-7576-46D2-AB71-6545A5774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BEE4-1523-403D-B1EC-499736C3AE0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8089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FBFBEBA1-4CCC-4FE7-B901-567935ADC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9E80C0D-B99F-49E6-99FF-20C611199E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896ED24-E63C-427E-8C48-224E2B50C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B8F002-8FB1-45FD-AE6A-68993A3D2006}" type="datetimeFigureOut">
              <a:rPr lang="ko-KR" altLang="en-US" smtClean="0"/>
              <a:t>2021-10-11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666E018-2CC0-42A8-8FF8-B0CD4C27DF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B785E4D-88AD-4C0C-B618-B2214A91D2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5BEE4-1523-403D-B1EC-499736C3AE0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8166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B978194-7756-4FA3-9C2F-687CE19B73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6400" y="1122363"/>
            <a:ext cx="9144000" cy="238760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C1C3155-6DBA-4B34-A9BD-C96E7C7590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6400" y="3602038"/>
            <a:ext cx="9144000" cy="1655762"/>
          </a:xfrm>
        </p:spPr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B468B14-9B5F-4346-A25C-CFC157CF66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97000"/>
            <a:ext cx="12013323" cy="6369268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4D564BBF-CE9B-4895-BF9E-4E6B751F20E5}"/>
              </a:ext>
            </a:extLst>
          </p:cNvPr>
          <p:cNvSpPr/>
          <p:nvPr/>
        </p:nvSpPr>
        <p:spPr>
          <a:xfrm>
            <a:off x="9275379" y="197000"/>
            <a:ext cx="1912883" cy="622807"/>
          </a:xfrm>
          <a:prstGeom prst="rect">
            <a:avLst/>
          </a:prstGeom>
          <a:solidFill>
            <a:srgbClr val="FFFF00">
              <a:alpha val="29000"/>
            </a:srgbClr>
          </a:solidFill>
          <a:ln w="412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196526C-15F7-446F-B817-A7CA43450E71}"/>
              </a:ext>
            </a:extLst>
          </p:cNvPr>
          <p:cNvSpPr/>
          <p:nvPr/>
        </p:nvSpPr>
        <p:spPr>
          <a:xfrm>
            <a:off x="6532180" y="3263461"/>
            <a:ext cx="1492469" cy="1873538"/>
          </a:xfrm>
          <a:prstGeom prst="rect">
            <a:avLst/>
          </a:prstGeom>
          <a:solidFill>
            <a:srgbClr val="FFFF00">
              <a:alpha val="29000"/>
            </a:srgbClr>
          </a:solidFill>
          <a:ln w="412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DC0873F-8AD1-428D-B43B-F2C42B56CA61}"/>
              </a:ext>
            </a:extLst>
          </p:cNvPr>
          <p:cNvSpPr/>
          <p:nvPr/>
        </p:nvSpPr>
        <p:spPr>
          <a:xfrm>
            <a:off x="26277" y="701495"/>
            <a:ext cx="725214" cy="549235"/>
          </a:xfrm>
          <a:prstGeom prst="rect">
            <a:avLst/>
          </a:prstGeom>
          <a:solidFill>
            <a:srgbClr val="FFFF00">
              <a:alpha val="29000"/>
            </a:srgbClr>
          </a:solidFill>
          <a:ln w="412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ADA04755-29C1-4AF9-A680-F04D6B7A100D}"/>
              </a:ext>
            </a:extLst>
          </p:cNvPr>
          <p:cNvSpPr/>
          <p:nvPr/>
        </p:nvSpPr>
        <p:spPr>
          <a:xfrm>
            <a:off x="557049" y="430924"/>
            <a:ext cx="388883" cy="38888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1</a:t>
            </a:r>
            <a:endParaRPr lang="ko-KR" altLang="en-US" dirty="0"/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5AB53FE5-0270-4ACF-A12B-7A9E38D87E06}"/>
              </a:ext>
            </a:extLst>
          </p:cNvPr>
          <p:cNvSpPr/>
          <p:nvPr/>
        </p:nvSpPr>
        <p:spPr>
          <a:xfrm>
            <a:off x="10930759" y="-52552"/>
            <a:ext cx="388883" cy="38888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5E60608A-41CE-4159-B403-B82BB0F280ED}"/>
              </a:ext>
            </a:extLst>
          </p:cNvPr>
          <p:cNvSpPr/>
          <p:nvPr/>
        </p:nvSpPr>
        <p:spPr>
          <a:xfrm>
            <a:off x="7864804" y="3069020"/>
            <a:ext cx="388883" cy="38888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3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828001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</Words>
  <Application>Microsoft Office PowerPoint</Application>
  <PresentationFormat>와이드스크린</PresentationFormat>
  <Paragraphs>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d1591</dc:creator>
  <cp:lastModifiedBy>USER</cp:lastModifiedBy>
  <cp:revision>1</cp:revision>
  <dcterms:created xsi:type="dcterms:W3CDTF">2021-10-08T14:28:52Z</dcterms:created>
  <dcterms:modified xsi:type="dcterms:W3CDTF">2021-10-11T02:07:23Z</dcterms:modified>
</cp:coreProperties>
</file>